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IBM Plex Sans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IBM Plex Sa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IBMPlexSansSemiBold-italic.fntdata"/><Relationship Id="rId41" Type="http://schemas.openxmlformats.org/officeDocument/2006/relationships/font" Target="fonts/IBMPlexSansSemiBo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IBMPlexSansSemiBold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IBMPlexSans-bold.fntdata"/><Relationship Id="rId10" Type="http://schemas.openxmlformats.org/officeDocument/2006/relationships/slide" Target="slides/slide4.xml"/><Relationship Id="rId32" Type="http://schemas.openxmlformats.org/officeDocument/2006/relationships/font" Target="fonts/IBMPlexSans-regular.fntdata"/><Relationship Id="rId13" Type="http://schemas.openxmlformats.org/officeDocument/2006/relationships/slide" Target="slides/slide7.xml"/><Relationship Id="rId35" Type="http://schemas.openxmlformats.org/officeDocument/2006/relationships/font" Target="fonts/IBMPlexSans-bold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-italic.fntdata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a91b3b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a91b3b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afb28b2f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afb28b2f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5beef984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5beef98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afb28b2f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afb28b2f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afb28b2f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afb28b2f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afb28b2f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afb28b2f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afb28b2f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afb28b2f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afb28b2f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4afb28b2f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afb28b2f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afb28b2f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e55efe0d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e55efe0d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5beef984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5beef984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5beef98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5beef98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452ba42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452ba42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5beef98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5beef98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452ba429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452ba429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5beef984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5beef984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5beef984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5beef984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5beef984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5beef984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afb28b2f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afb28b2f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5beef98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5beef98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afb28b2f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afb28b2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afb28b2f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afb28b2f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afb28b2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afb28b2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afb28b2f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afb28b2f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452ba42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452ba42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97XaW263uG8l88tDhW9cIz05tKfKouNBusKOV0K-uS8/edit" TargetMode="External"/><Relationship Id="rId4" Type="http://schemas.openxmlformats.org/officeDocument/2006/relationships/hyperlink" Target="https://docs.google.com/document/d/197XaW263uG8l88tDhW9cIz05tKfKouNBusKOV0K-uS8/edit" TargetMode="External"/><Relationship Id="rId5" Type="http://schemas.openxmlformats.org/officeDocument/2006/relationships/hyperlink" Target="https://docs.google.com/document/d/197XaW263uG8l88tDhW9cIz05tKfKouNBusKOV0K-uS8/edit" TargetMode="External"/><Relationship Id="rId6" Type="http://schemas.openxmlformats.org/officeDocument/2006/relationships/hyperlink" Target="https://github.com/sabinaIsm/test/blob/d2ebf811b85139783b1a0dcbe3714dbb28deee82/ST_example.lo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sabinaIsm/test/blob/d2ebf811b85139783b1a0dcbe3714dbb28deee82/RandomExceptionsClass.java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gif"/><Relationship Id="rId4" Type="http://schemas.openxmlformats.org/officeDocument/2006/relationships/image" Target="../media/image19.gif"/><Relationship Id="rId5" Type="http://schemas.openxmlformats.org/officeDocument/2006/relationships/image" Target="../media/image23.gif"/><Relationship Id="rId6" Type="http://schemas.openxmlformats.org/officeDocument/2006/relationships/image" Target="../media/image2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ksergey.ru/timer/?t=300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800">
                <a:latin typeface="IBM Plex Sans"/>
                <a:ea typeface="IBM Plex Sans"/>
                <a:cs typeface="IBM Plex Sans"/>
                <a:sym typeface="IBM Plex Sans"/>
              </a:rPr>
              <a:t>Обработка ошибок в программировании</a:t>
            </a:r>
            <a:endParaRPr b="1" sz="6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</a:t>
            </a:r>
            <a:r>
              <a:rPr lang="ru">
                <a:solidFill>
                  <a:schemeClr val="accent2"/>
                </a:solidFill>
              </a:rPr>
              <a:t> 1</a:t>
            </a:r>
            <a:br>
              <a:rPr lang="ru"/>
            </a:br>
            <a:endParaRPr sz="1000"/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800" y="545575"/>
            <a:ext cx="1545824" cy="139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425" y="1748387"/>
            <a:ext cx="1912724" cy="154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575" y="3644013"/>
            <a:ext cx="1779651" cy="122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8" name="Google Shape;268;p49"/>
          <p:cNvSpPr txBox="1"/>
          <p:nvPr>
            <p:ph idx="1" type="subTitle"/>
          </p:nvPr>
        </p:nvSpPr>
        <p:spPr>
          <a:xfrm>
            <a:off x="540000" y="1168500"/>
            <a:ext cx="7881000" cy="45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несколько методов, в каждом из которых, на этапе выполнения, JVM выбросит исключение.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методе создается целочисленная переменная, которая инициализируется значением 10 / 0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методе создается целочисленный массив длиной 10, и в ячейку этого массива с индексом 100 записывается значение 1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методе создается строка и инициализируется значением null, затем в консоль выводится длина этой строки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методе создается строка и инициализируется значением “10e2”, далее строка преобразуется к целому числу с помощью метода Integer.parseInt()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методе создается переменная типа Object, в которую записывается строка “5”, попробуйте перенести значение этой переменной в другую переменную с типом Integer (т.е. нужно будет сделать каст из Object в Integer)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9" name="Google Shape;269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275" name="Google Shape;275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</a:t>
            </a:r>
            <a:endParaRPr/>
          </a:p>
        </p:txBody>
      </p:sp>
      <p:pic>
        <p:nvPicPr>
          <p:cNvPr id="276" name="Google Shape;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001" y="350150"/>
            <a:ext cx="5392010" cy="46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№5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2" name="Google Shape;282;p51"/>
          <p:cNvSpPr txBox="1"/>
          <p:nvPr>
            <p:ph idx="1" type="subTitle"/>
          </p:nvPr>
        </p:nvSpPr>
        <p:spPr>
          <a:xfrm>
            <a:off x="540000" y="1168500"/>
            <a:ext cx="7881000" cy="35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Реализуйте метод checkArray(Integer[] arr), принимающий в качестве аргумента целочисленный одномерный массив.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Метод должен пройтись по каждому элементу и проверить что он не равен null.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 теперь реализуйте следующую логику (через коды ошибок или исключения):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в какой-то ячейке встретился null, то необходимо “оповестить” об этом пользователя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null’ы встретились в нескольких ячейках, то идеально было бы все их “подсветить”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3" name="Google Shape;283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№6.1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9" name="Google Shape;289;p52"/>
          <p:cNvSpPr txBox="1"/>
          <p:nvPr>
            <p:ph idx="1" type="subTitle"/>
          </p:nvPr>
        </p:nvSpPr>
        <p:spPr>
          <a:xfrm>
            <a:off x="540000" y="1168500"/>
            <a:ext cx="78810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Дан стектрейс ошибки.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Проанализируйте,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предложите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возможное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место и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причину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зникновения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ошибки.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преподавателем</a:t>
            </a:r>
            <a:endParaRPr/>
          </a:p>
        </p:txBody>
      </p:sp>
      <p:pic>
        <p:nvPicPr>
          <p:cNvPr id="291" name="Google Shape;2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000" y="671288"/>
            <a:ext cx="6487424" cy="44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№6.2 и 6.3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7" name="Google Shape;297;p53"/>
          <p:cNvSpPr txBox="1"/>
          <p:nvPr>
            <p:ph idx="1" type="subTitle"/>
          </p:nvPr>
        </p:nvSpPr>
        <p:spPr>
          <a:xfrm>
            <a:off x="540000" y="1168500"/>
            <a:ext cx="77109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Дан стектрейс ошибки. Проанализируйте, предложите возможное место и причину возникновения ошибки.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2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стэктрейс по ссылке:</a:t>
            </a:r>
            <a:r>
              <a:rPr lang="ru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https://docs.google.com/document/d/197XaW263uG8l88tDhW9cIz05tKfKouNBusKOV0K-uS8/edit</a:t>
            </a:r>
            <a:br>
              <a:rPr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</a:br>
            <a:endParaRPr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2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 лог файл ST_example.log</a:t>
            </a:r>
            <a:b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https://github.com/sabinaIsm/test/blob/d2ebf811b85139783b1a0dcbe3714dbb28deee82/ST_example.log</a:t>
            </a:r>
            <a:endParaRPr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в группах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№7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4" name="Google Shape;304;p54"/>
          <p:cNvSpPr txBox="1"/>
          <p:nvPr>
            <p:ph idx="1" type="subTitle"/>
          </p:nvPr>
        </p:nvSpPr>
        <p:spPr>
          <a:xfrm>
            <a:off x="540000" y="1168500"/>
            <a:ext cx="77109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 класс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https://github.com/sabinaIsm/test/blob/d2ebf811b85139783b1a0dcbe3714dbb28deee82/RandomExceptionsClass.java</a:t>
            </a:r>
            <a:endParaRPr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Запустите код, с помощью анализа стектрейса найдите и по возможности исправьте ошибки, добейтесь корректного выполнения программы.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в группах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№8 (доп)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1" name="Google Shape;311;p55"/>
          <p:cNvSpPr txBox="1"/>
          <p:nvPr>
            <p:ph idx="1" type="subTitle"/>
          </p:nvPr>
        </p:nvSpPr>
        <p:spPr>
          <a:xfrm>
            <a:off x="540000" y="1168500"/>
            <a:ext cx="7710900" cy="22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Реализуйте метод, принимающий в качестве аргументов два целочисленных массива, и возвращающий новый массив, каждый элемент которого равен сумме элементов двух входящих массивов в той же ячейке.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длины массивов не равны, необходимо как-то оповестить пользователя.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2" name="Google Shape;312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№9 (доп)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8" name="Google Shape;318;p56"/>
          <p:cNvSpPr txBox="1"/>
          <p:nvPr>
            <p:ph idx="1" type="subTitle"/>
          </p:nvPr>
        </p:nvSpPr>
        <p:spPr>
          <a:xfrm>
            <a:off x="540000" y="1168500"/>
            <a:ext cx="77109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Реализуйте метод, принимающий в качестве аргументов двумерный массив.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должен проверить что длина строк и столбцов с одинаковым индексом одинакова, детализировать какие строки со столбцами не требуется.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бы вы реализовали подобный метод?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9" name="Google Shape;319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25" name="Google Shape;325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ДЗ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1" name="Google Shape;331;p58"/>
          <p:cNvSpPr txBox="1"/>
          <p:nvPr>
            <p:ph idx="1" type="subTitle"/>
          </p:nvPr>
        </p:nvSpPr>
        <p:spPr>
          <a:xfrm>
            <a:off x="540000" y="1168500"/>
            <a:ext cx="5439300" cy="53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Реализуйте 3 метода, чтобы в каждом из них получить разные исключения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Посмотрите на код, и подумайте сколько разных типов исключений вы тут сможете получить?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Реализуйте метод, принимающий в качестве аргументов два целочисленных массива, и возвращающий новый массив, каждый элемент которого равен разности элементов двух входящих массивов в той же ячейке. Если длины массивов не равны, необходимо как-то оповестить пользователя.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Реализуйте метод, принимающий в качестве аргументов два целочисленных массива, и возвращающий новый массив, каждый элемент которого равен частному элементов двух входящих массивов в той же ячейке. Если длины массивов не равны, необходимо как-то оповестить пользователя. Важно: При выполнении метода единственное исключение, которое пользователь может увидеть - RuntimeException, т.е. ваше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2" name="Google Shape;332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100" y="1607275"/>
            <a:ext cx="2859900" cy="192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540000" y="1168500"/>
            <a:ext cx="63723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посмотреть откуда могут браться ошибки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научиться обрабатывать исключительные ситуации с помощью кодов ошибок и исключений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научиться бросать исключения, когда метод не может выполнить корректно свою работу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39" name="Google Shape;3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3" name="Google Shape;343;p5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4" name="Google Shape;344;p5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350" name="Google Shape;350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было сложного на семинаре?</a:t>
            </a:r>
            <a:endParaRPr/>
          </a:p>
        </p:txBody>
      </p:sp>
      <p:sp>
        <p:nvSpPr>
          <p:cNvPr id="356" name="Google Shape;356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 3 вещи в комментариях, которым вы научились сегодня.</a:t>
            </a:r>
            <a:endParaRPr/>
          </a:p>
        </p:txBody>
      </p:sp>
      <p:sp>
        <p:nvSpPr>
          <p:cNvPr id="362" name="Google Shape;362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настроение?</a:t>
            </a:r>
            <a:endParaRPr/>
          </a:p>
        </p:txBody>
      </p:sp>
      <p:sp>
        <p:nvSpPr>
          <p:cNvPr id="368" name="Google Shape;368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работу!</a:t>
            </a:r>
            <a:endParaRPr/>
          </a:p>
        </p:txBody>
      </p:sp>
      <p:sp>
        <p:nvSpPr>
          <p:cNvPr id="374" name="Google Shape;374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Подготовка к работе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9" name="Google Shape;219;p42"/>
          <p:cNvSpPr txBox="1"/>
          <p:nvPr>
            <p:ph idx="1" type="subTitle"/>
          </p:nvPr>
        </p:nvSpPr>
        <p:spPr>
          <a:xfrm>
            <a:off x="540000" y="1168500"/>
            <a:ext cx="6696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Настроим рабочую программу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0" name="Google Shape;220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Подготовка к работе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6" name="Google Shape;226;p43"/>
          <p:cNvSpPr txBox="1"/>
          <p:nvPr>
            <p:ph idx="1" type="subTitle"/>
          </p:nvPr>
        </p:nvSpPr>
        <p:spPr>
          <a:xfrm>
            <a:off x="540000" y="1168500"/>
            <a:ext cx="6696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Настроим рабочую программу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accent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Поставьте в чате + у кого все готово к работе</a:t>
            </a:r>
            <a:endParaRPr sz="1600">
              <a:solidFill>
                <a:schemeClr val="accent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" name="Google Shape;227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№0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540000" y="1168500"/>
            <a:ext cx="66966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Реализуйте метод, принимающий в качестве аргумента целочисленный массив.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длина массива меньше некоторого заданного минимума, метод возвращает -1, в качестве кода ошибки, иначе - длину массива.</a:t>
            </a:r>
            <a:endParaRPr sz="1600">
              <a:solidFill>
                <a:schemeClr val="accent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0" name="Google Shape;240;p45"/>
          <p:cNvSpPr txBox="1"/>
          <p:nvPr>
            <p:ph idx="1" type="subTitle"/>
          </p:nvPr>
        </p:nvSpPr>
        <p:spPr>
          <a:xfrm>
            <a:off x="540000" y="1168500"/>
            <a:ext cx="7881000" cy="42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Реализуйте метод, принимающий в качестве аргумента целочисленный массив и некоторое значение. Метод ищет в массиве заданное значение и возвращает его индекс. При этом, например: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длина массива меньше некоторого заданного минимума, метод возвращает -1, в качестве кода ошибки.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искомый элемент не найден, метод вернет -2 в качестве кода ошибки.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вместо массива пришел null, метод вернет -3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придумайте свои варианты исключительных ситуаций и верните соответствующие коды ошибок.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Напишите метод, в котором реализуйте взаимодействие с пользователем. То есть, этот метод запросит искомое число у пользователя, вызовет первый, обработает возвращенное значение и покажет читаемый результат пользователю. Например, если вернулся -2, пользователю выведется сообщение: “Искомый элемент не найден”.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1" name="Google Shape;241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7" name="Google Shape;247;p46"/>
          <p:cNvSpPr txBox="1"/>
          <p:nvPr>
            <p:ph idx="1" type="subTitle"/>
          </p:nvPr>
        </p:nvSpPr>
        <p:spPr>
          <a:xfrm>
            <a:off x="540000" y="1168500"/>
            <a:ext cx="7881000" cy="29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Реализуйте метод, принимающий в качестве аргумента целочисленный двумерный массив.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Необходимо посчитать и вернуть сумму элементов этого массива.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 этом накладываем на метод 2 ограничения: метод может работать только с квадратными массивами (кол-во строк = кол-ву столбцов), и в каждой ячейке может лежать только значение 0 или 1.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нарушается одно из условий, метод должен бросить RuntimeException с сообщением об ошибке.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8" name="Google Shape;248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4" name="Google Shape;254;p47"/>
          <p:cNvSpPr txBox="1"/>
          <p:nvPr>
            <p:ph idx="1" type="subTitle"/>
          </p:nvPr>
        </p:nvSpPr>
        <p:spPr>
          <a:xfrm>
            <a:off x="540000" y="1168500"/>
            <a:ext cx="78810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Реализуйте метод, принимающий в качестве аргумента целочисленный двумерный массив. Необходимо посчитать и вернуть сумму элементов этого массива.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 этом накладываем на метод 2 ограничения: метод может работать только с квадратными массивами (кол-во строк = кол-ву столбцов), и в каждой ячейке может лежать только значение 0 или 1.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нарушается одно из условий, метод должен вернуть код ошибки.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Программа должна корректно обработать код ошибки и вывести соответствующее сообщение пользователю.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Сравнить такой вариант обработки исключений с предыдущим.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Какое преимущество у исключений перед кодами ошибок вы можете назвать в данном случае?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5" name="Google Shape;255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Голосуйте в чате</a:t>
            </a:r>
            <a:endParaRPr sz="3200"/>
          </a:p>
        </p:txBody>
      </p:sp>
      <p:sp>
        <p:nvSpPr>
          <p:cNvPr id="261" name="Google Shape;261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Установить таймер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62" name="Google Shape;2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4" y="787300"/>
            <a:ext cx="2458676" cy="202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